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4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457B-958A-41FF-A110-3E88883D137B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E7E3-67D6-4996-B740-0884716AC4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426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457B-958A-41FF-A110-3E88883D137B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E7E3-67D6-4996-B740-0884716AC4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100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457B-958A-41FF-A110-3E88883D137B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E7E3-67D6-4996-B740-0884716AC4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11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457B-958A-41FF-A110-3E88883D137B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E7E3-67D6-4996-B740-0884716AC4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465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457B-958A-41FF-A110-3E88883D137B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E7E3-67D6-4996-B740-0884716AC4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155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457B-958A-41FF-A110-3E88883D137B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E7E3-67D6-4996-B740-0884716AC4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35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457B-958A-41FF-A110-3E88883D137B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E7E3-67D6-4996-B740-0884716AC4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95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457B-958A-41FF-A110-3E88883D137B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E7E3-67D6-4996-B740-0884716AC4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608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457B-958A-41FF-A110-3E88883D137B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E7E3-67D6-4996-B740-0884716AC4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862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457B-958A-41FF-A110-3E88883D137B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E7E3-67D6-4996-B740-0884716AC4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641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457B-958A-41FF-A110-3E88883D137B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E7E3-67D6-4996-B740-0884716AC4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864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3457B-958A-41FF-A110-3E88883D137B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DE7E3-67D6-4996-B740-0884716AC4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38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оны для презентаций День Победы 7 - Татьяна Петровна Писаревска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56"/>
            <a:ext cx="9162830" cy="687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2585" y="332656"/>
            <a:ext cx="417646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МОИ</a:t>
            </a:r>
            <a:br>
              <a:rPr lang="ru-RU" b="1" dirty="0" smtClean="0"/>
            </a:br>
            <a:r>
              <a:rPr lang="ru-RU" b="1" dirty="0" smtClean="0"/>
              <a:t>ПРАДЕДУШКИ</a:t>
            </a:r>
            <a:endParaRPr lang="ru-RU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64088" y="5709567"/>
            <a:ext cx="41764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Асташкина Ульяна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14225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476673"/>
            <a:ext cx="7342584" cy="93610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Асташкин Алексей Егорович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412776"/>
            <a:ext cx="7344816" cy="3672408"/>
          </a:xfrm>
        </p:spPr>
        <p:txBody>
          <a:bodyPr>
            <a:noAutofit/>
          </a:bodyPr>
          <a:lstStyle/>
          <a:p>
            <a:pPr marL="342900" indent="-342900" algn="l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</a:rPr>
              <a:t>Родился -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1913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г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r>
              <a:rPr lang="ru-RU" sz="2400" dirty="0" smtClean="0">
                <a:solidFill>
                  <a:schemeClr val="tx1"/>
                </a:solidFill>
              </a:rPr>
              <a:t> с. </a:t>
            </a:r>
            <a:r>
              <a:rPr lang="ru-RU" sz="2400" dirty="0" err="1" smtClean="0">
                <a:solidFill>
                  <a:schemeClr val="tx1"/>
                </a:solidFill>
              </a:rPr>
              <a:t>Наща</a:t>
            </a:r>
            <a:r>
              <a:rPr lang="ru-RU" sz="2400" dirty="0" smtClean="0">
                <a:solidFill>
                  <a:schemeClr val="tx1"/>
                </a:solidFill>
              </a:rPr>
              <a:t> Рязанская обл.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</a:rPr>
              <a:t>До войны работал начальником отдела на заводе, который теперь называется РКК «Энергия» 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</a:rPr>
              <a:t>В 1941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г. эвакуировался с заводом в Свердловск на Урал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</a:rPr>
              <a:t>В 1942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г. пошел на фронт добровольцем</a:t>
            </a:r>
          </a:p>
          <a:p>
            <a:pPr algn="l"/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19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476673"/>
            <a:ext cx="7342584" cy="93610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Дороги войны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412776"/>
            <a:ext cx="7344816" cy="216024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Прадедушка был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старшим лейтенантом разведки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500 артиллерийского полка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199 </a:t>
            </a:r>
            <a:r>
              <a:rPr lang="ru-RU" sz="2400" dirty="0">
                <a:solidFill>
                  <a:schemeClr val="tx1"/>
                </a:solidFill>
              </a:rPr>
              <a:t>стрелковой Смоленской 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Краснознаменной </a:t>
            </a:r>
            <a:r>
              <a:rPr lang="ru-RU" sz="2400" dirty="0">
                <a:solidFill>
                  <a:schemeClr val="tx1"/>
                </a:solidFill>
              </a:rPr>
              <a:t>орденов 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Суворова </a:t>
            </a:r>
            <a:r>
              <a:rPr lang="ru-RU" sz="2400" dirty="0">
                <a:solidFill>
                  <a:schemeClr val="tx1"/>
                </a:solidFill>
              </a:rPr>
              <a:t>II степени, Кутузова II 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степени дивизии </a:t>
            </a:r>
            <a:endParaRPr lang="ru-RU" sz="2400" dirty="0">
              <a:solidFill>
                <a:schemeClr val="tx1"/>
              </a:solidFill>
            </a:endParaRPr>
          </a:p>
          <a:p>
            <a:pPr algn="l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12776"/>
            <a:ext cx="3127231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22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476673"/>
            <a:ext cx="7342584" cy="93610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Дороги войны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412776"/>
            <a:ext cx="7344816" cy="288032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199 стрелковая дивизия участвовала в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освобождении Смоленска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освобождении Белоруссии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о</a:t>
            </a:r>
            <a:r>
              <a:rPr lang="ru-RU" sz="2400" dirty="0" smtClean="0">
                <a:solidFill>
                  <a:schemeClr val="tx1"/>
                </a:solidFill>
              </a:rPr>
              <a:t>перации </a:t>
            </a:r>
            <a:r>
              <a:rPr lang="ru-RU" sz="2400" dirty="0">
                <a:solidFill>
                  <a:schemeClr val="tx1"/>
                </a:solidFill>
              </a:rPr>
              <a:t>Багратион </a:t>
            </a:r>
            <a:r>
              <a:rPr lang="ru-RU" sz="2400" dirty="0" smtClean="0">
                <a:solidFill>
                  <a:schemeClr val="tx1"/>
                </a:solidFill>
              </a:rPr>
              <a:t> 23 июня – 29 августа 1944 года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освобождении Польши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Висло-</a:t>
            </a:r>
            <a:r>
              <a:rPr lang="ru-RU" sz="2400" dirty="0" err="1" smtClean="0">
                <a:solidFill>
                  <a:schemeClr val="tx1"/>
                </a:solidFill>
              </a:rPr>
              <a:t>Одерской</a:t>
            </a:r>
            <a:r>
              <a:rPr lang="ru-RU" sz="2400" dirty="0" smtClean="0">
                <a:solidFill>
                  <a:schemeClr val="tx1"/>
                </a:solidFill>
              </a:rPr>
              <a:t> операции</a:t>
            </a:r>
            <a:endParaRPr lang="ru-RU" sz="2400" dirty="0">
              <a:solidFill>
                <a:schemeClr val="tx1"/>
              </a:solidFill>
            </a:endParaRPr>
          </a:p>
          <a:p>
            <a:pPr algn="l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100" name="Picture 4" descr="От Вислы до Одера - Убежище Негодя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90465"/>
            <a:ext cx="3538364" cy="232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00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404664"/>
            <a:ext cx="6334472" cy="792087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Награды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365104"/>
            <a:ext cx="2952328" cy="144016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Орденом Отечественной войны </a:t>
            </a:r>
            <a:r>
              <a:rPr lang="en-US" sz="2400" dirty="0" smtClean="0">
                <a:solidFill>
                  <a:schemeClr val="tx1"/>
                </a:solidFill>
              </a:rPr>
              <a:t>II </a:t>
            </a:r>
            <a:r>
              <a:rPr lang="ru-RU" sz="2400" dirty="0" smtClean="0">
                <a:solidFill>
                  <a:schemeClr val="tx1"/>
                </a:solidFill>
              </a:rPr>
              <a:t>степени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122" name="Picture 2" descr="Орден &quot;Красной Звезды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97187"/>
            <a:ext cx="165735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Новая страница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97187"/>
            <a:ext cx="1699526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1547664" y="4365104"/>
            <a:ext cx="295232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Орденом Красной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Звезды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03548" y="1077107"/>
            <a:ext cx="810090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Прадедушка Алексей Егорович награжден за боевые заслуги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algn="l"/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176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503548" y="1661132"/>
            <a:ext cx="8100900" cy="1775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chemeClr val="tx1"/>
                </a:solidFill>
              </a:rPr>
              <a:t>Алексей Егорович погиб 17 февраля 1945 года 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при освобождении Польши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l"/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169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521550" y="476672"/>
            <a:ext cx="8100900" cy="615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</a:rPr>
              <a:t>Родной брат Алексея Егоровича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Михаил Егорович</a:t>
            </a:r>
          </a:p>
          <a:p>
            <a:endParaRPr lang="en-US" sz="2800" b="1" dirty="0" smtClean="0">
              <a:solidFill>
                <a:schemeClr val="tx1"/>
              </a:solidFill>
            </a:endParaRPr>
          </a:p>
          <a:p>
            <a:pPr algn="l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73950" y="1772816"/>
            <a:ext cx="8100900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Михаил Егорович Асташкин был командиром эскадрильи, за время боев сбил 4 самолета сам и 8 в составе эскадрильи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За боевые заслуги ему присвоено звание Героя Советского Союза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Погиб, повторив подвиг Гастелло,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при защите Одессы 14 сентября 1941 г.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Его именем названа улица в Одессе</a:t>
            </a:r>
          </a:p>
          <a:p>
            <a:pPr algn="l"/>
            <a:endParaRPr lang="en-US" sz="2400" b="1" dirty="0" smtClean="0">
              <a:solidFill>
                <a:schemeClr val="tx1"/>
              </a:solidFill>
            </a:endParaRPr>
          </a:p>
          <a:p>
            <a:pPr algn="l"/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://airaces.narod.ru/all6/astashk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724" y="3416597"/>
            <a:ext cx="20955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181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342584" cy="648073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Мягков Николай Максимович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908720"/>
            <a:ext cx="7344816" cy="1656184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</a:rPr>
              <a:t>До войны работал производственным мастером на заводе, который теперь называется РКК «Энергия» 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</a:rPr>
              <a:t>В 1941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г. эвакуировался с заводом в Свердловск на </a:t>
            </a:r>
            <a:r>
              <a:rPr lang="ru-RU" sz="2400" dirty="0" smtClean="0">
                <a:solidFill>
                  <a:schemeClr val="tx1"/>
                </a:solidFill>
              </a:rPr>
              <a:t>Урал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39552" y="2420888"/>
            <a:ext cx="5256584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</a:rPr>
              <a:t>За доблестный и самоотверженный труд в период Великой Отечественной войны в 1945 году мой прадедушка был награжден медалью «За Доблестный Труд в Великой Отечественной войне 1941-1945 гг.»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016" y="2420888"/>
            <a:ext cx="2943448" cy="346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820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342584" cy="648071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Разуваев Анатолий Иванович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908720"/>
            <a:ext cx="5760640" cy="496855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chemeClr val="tx1"/>
                </a:solidFill>
              </a:rPr>
              <a:t>В 1942 </a:t>
            </a:r>
            <a:r>
              <a:rPr lang="ru-RU" sz="2000" dirty="0" smtClean="0">
                <a:solidFill>
                  <a:schemeClr val="tx1"/>
                </a:solidFill>
              </a:rPr>
              <a:t>году в возрасте  </a:t>
            </a:r>
            <a:r>
              <a:rPr lang="ru-RU" sz="2000" dirty="0">
                <a:solidFill>
                  <a:schemeClr val="tx1"/>
                </a:solidFill>
              </a:rPr>
              <a:t>17 </a:t>
            </a:r>
            <a:r>
              <a:rPr lang="ru-RU" sz="2000" dirty="0" smtClean="0">
                <a:solidFill>
                  <a:schemeClr val="tx1"/>
                </a:solidFill>
              </a:rPr>
              <a:t>лет отправлен </a:t>
            </a:r>
            <a:r>
              <a:rPr lang="ru-RU" sz="2000" dirty="0">
                <a:solidFill>
                  <a:schemeClr val="tx1"/>
                </a:solidFill>
              </a:rPr>
              <a:t>в Тулу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На фронт попал в </a:t>
            </a:r>
            <a:r>
              <a:rPr lang="ru-RU" sz="2000" dirty="0">
                <a:solidFill>
                  <a:schemeClr val="tx1"/>
                </a:solidFill>
              </a:rPr>
              <a:t>1943 году. </a:t>
            </a:r>
            <a:r>
              <a:rPr lang="ru-RU" sz="2000" dirty="0" smtClean="0">
                <a:solidFill>
                  <a:schemeClr val="tx1"/>
                </a:solidFill>
              </a:rPr>
              <a:t>Был </a:t>
            </a:r>
            <a:r>
              <a:rPr lang="ru-RU" sz="2000" dirty="0">
                <a:solidFill>
                  <a:schemeClr val="tx1"/>
                </a:solidFill>
              </a:rPr>
              <a:t>санитаром и выносил раненых с поля боя.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Прадедушка </a:t>
            </a:r>
            <a:r>
              <a:rPr lang="ru-RU" sz="2000" dirty="0">
                <a:solidFill>
                  <a:schemeClr val="tx1"/>
                </a:solidFill>
              </a:rPr>
              <a:t>был дважды ранен, одно ранение было очень тяжелым, но после госпиталя он вернулся на фронт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Анатолий </a:t>
            </a:r>
            <a:r>
              <a:rPr lang="ru-RU" sz="2000" dirty="0">
                <a:solidFill>
                  <a:schemeClr val="tx1"/>
                </a:solidFill>
              </a:rPr>
              <a:t>Иванович был награжден медалями "За боевые заслуги", "За отвагу", "За победу над Германией".</a:t>
            </a:r>
          </a:p>
          <a:p>
            <a:pPr algn="l"/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637" y="1700808"/>
            <a:ext cx="2329389" cy="300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0399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307</Words>
  <Application>Microsoft Office PowerPoint</Application>
  <PresentationFormat>Экран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МОИ ПРАДЕДУШКИ</vt:lpstr>
      <vt:lpstr>Асташкин Алексей Егорович</vt:lpstr>
      <vt:lpstr>Дороги войны</vt:lpstr>
      <vt:lpstr>Дороги войны</vt:lpstr>
      <vt:lpstr>Награды</vt:lpstr>
      <vt:lpstr>Презентация PowerPoint</vt:lpstr>
      <vt:lpstr>Презентация PowerPoint</vt:lpstr>
      <vt:lpstr>Мягков Николай Максимович</vt:lpstr>
      <vt:lpstr>Разуваев Анатолий Иванович</vt:lpstr>
    </vt:vector>
  </TitlesOfParts>
  <Company>StepLogic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МОИ ПРАДЕДУШКИ</dc:title>
  <dc:creator>Асташкин Олег Александрович</dc:creator>
  <cp:lastModifiedBy>Асташкин Олег Александрович</cp:lastModifiedBy>
  <cp:revision>17</cp:revision>
  <dcterms:created xsi:type="dcterms:W3CDTF">2015-03-01T11:26:10Z</dcterms:created>
  <dcterms:modified xsi:type="dcterms:W3CDTF">2015-03-01T19:21:42Z</dcterms:modified>
</cp:coreProperties>
</file>